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1" r:id="rId5"/>
    <p:sldId id="260" r:id="rId6"/>
    <p:sldId id="266" r:id="rId7"/>
    <p:sldId id="258" r:id="rId8"/>
    <p:sldId id="259" r:id="rId9"/>
    <p:sldId id="262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7" autoAdjust="0"/>
    <p:restoredTop sz="94660"/>
  </p:normalViewPr>
  <p:slideViewPr>
    <p:cSldViewPr>
      <p:cViewPr>
        <p:scale>
          <a:sx n="59" d="100"/>
          <a:sy n="59" d="100"/>
        </p:scale>
        <p:origin x="-1392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59596" y="1371600"/>
            <a:ext cx="62484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9900" dirty="0" smtClean="0">
                <a:latin typeface="NikoshBAN" pitchFamily="2" charset="0"/>
                <a:cs typeface="NikoshBAN" pitchFamily="2" charset="0"/>
              </a:rPr>
              <a:t>শুভেচ্ছা</a:t>
            </a:r>
            <a:endParaRPr lang="bn-BD" sz="199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3984523"/>
            <a:ext cx="4038600" cy="2438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304800"/>
            <a:ext cx="21336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7200" y="1524000"/>
            <a:ext cx="4800600" cy="3951288"/>
          </a:xfrm>
        </p:spPr>
        <p:txBody>
          <a:bodyPr>
            <a:normAutofit/>
          </a:bodyPr>
          <a:lstStyle/>
          <a:p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মোছাঃ মাহমুদা নারগিস আরা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সহকারী শিক্ষক [কম্পিউটার]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চাপড়ী গঞ্জ এস,এম ফাজিল মাদ্রাসা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গোবিন্দ গঞ্জ, গাইবান্ধা।</a:t>
            </a:r>
          </a:p>
          <a:p>
            <a:pPr marL="0" indent="0">
              <a:buNone/>
            </a:pPr>
            <a:endParaRPr lang="bn-BD" sz="3200" b="1" dirty="0" smtClean="0">
              <a:latin typeface="NikoshBAN" pitchFamily="2" charset="0"/>
              <a:cs typeface="NikoshBAN" pitchFamily="2" charset="0"/>
            </a:endParaRPr>
          </a:p>
          <a:p>
            <a:endParaRPr lang="bn-BD" sz="3200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5461000" y="1524000"/>
            <a:ext cx="3429000" cy="3951288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bn-BD" b="1" dirty="0" smtClean="0"/>
              <a:t>বিষয়ঃ</a:t>
            </a:r>
            <a:r>
              <a:rPr lang="bn-BD" sz="2000" b="1" dirty="0" smtClean="0"/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গার্হস্থ্য বিজ্ঞান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অধ্যায়ঃ দ্বাদশ ।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শ্রেণিঃ ৭ম।</a:t>
            </a:r>
            <a:endParaRPr lang="bn-BD" sz="3600" b="1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5421012" y="2133600"/>
            <a:ext cx="0" cy="3352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15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চলো একটি ভিডিও দেখি</a:t>
            </a:r>
            <a:endParaRPr lang="bn-BD" sz="66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" name="Object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3192264"/>
              </p:ext>
            </p:extLst>
          </p:nvPr>
        </p:nvGraphicFramePr>
        <p:xfrm>
          <a:off x="4114800" y="30432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800" y="304323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830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962400"/>
            <a:ext cx="3886199" cy="27841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92"/>
          <a:stretch/>
        </p:blipFill>
        <p:spPr>
          <a:xfrm>
            <a:off x="4343400" y="3962400"/>
            <a:ext cx="4267200" cy="27841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81200" y="-117396"/>
            <a:ext cx="46863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প্রাকৃতিক তন্তু</a:t>
            </a:r>
            <a:endParaRPr lang="bn-BD" sz="6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914398"/>
            <a:ext cx="4267199" cy="28894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14399"/>
            <a:ext cx="3886199" cy="288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10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1470025"/>
          </a:xfrm>
        </p:spPr>
        <p:txBody>
          <a:bodyPr>
            <a:no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bn-BD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981200"/>
            <a:ext cx="8610600" cy="4267200"/>
          </a:xfrm>
        </p:spPr>
        <p:txBody>
          <a:bodyPr>
            <a:normAutofit/>
          </a:bodyPr>
          <a:lstStyle/>
          <a:p>
            <a:pPr algn="l"/>
            <a:r>
              <a:rPr lang="bn-BD" sz="5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শিক্ষার্থীরা---</a:t>
            </a:r>
            <a:endParaRPr lang="bn-BD" sz="43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তন্তু অর্থ কী তা বলতে পারবে  ।</a:t>
            </a:r>
          </a:p>
          <a:p>
            <a:pPr algn="l"/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প্রাকৃতিক তন্তুর প্রকারভেদ উল্লেখ পূর্বক বিশ্লেষণ করতে পারবে ।  </a:t>
            </a:r>
            <a:endParaRPr lang="bn-BD" sz="4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l"/>
            <a:endParaRPr lang="en-US" sz="1900" dirty="0" smtClean="0">
              <a:latin typeface="NikoshBAN" pitchFamily="2" charset="0"/>
              <a:cs typeface="NikoshBAN" pitchFamily="2" charset="0"/>
            </a:endParaRPr>
          </a:p>
          <a:p>
            <a:pPr algn="l"/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79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2" t="4965" r="6924" b="12128"/>
          <a:stretch/>
        </p:blipFill>
        <p:spPr>
          <a:xfrm>
            <a:off x="4724401" y="-21090"/>
            <a:ext cx="4419600" cy="35314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510385"/>
            <a:ext cx="4038601" cy="33436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22" y="84669"/>
            <a:ext cx="4046622" cy="33199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355" r="58755"/>
          <a:stretch/>
        </p:blipFill>
        <p:spPr>
          <a:xfrm>
            <a:off x="4724402" y="3124200"/>
            <a:ext cx="4419598" cy="3733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53502" y="2619794"/>
            <a:ext cx="34927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তন্তু</a:t>
            </a:r>
            <a:endParaRPr lang="bn-BD" sz="9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330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5" r="9300"/>
          <a:stretch/>
        </p:blipFill>
        <p:spPr>
          <a:xfrm>
            <a:off x="1" y="51710"/>
            <a:ext cx="4043604" cy="25871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599" y="51710"/>
            <a:ext cx="3819035" cy="245966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175" y="3572696"/>
            <a:ext cx="3361046" cy="31624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78" y="4508048"/>
            <a:ext cx="3886127" cy="19689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3732" y="2667000"/>
            <a:ext cx="1399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তুলা তন্তু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77000" y="259080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ফ্ল্যাস্ক তন্তু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4626" y="6318646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রেশম তন্তু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29400" y="6349425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পশমী তন্তু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589662" y="2898496"/>
            <a:ext cx="2907888" cy="13687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প্রাকৃতিক তন্তু</a:t>
            </a:r>
          </a:p>
        </p:txBody>
      </p:sp>
      <p:sp>
        <p:nvSpPr>
          <p:cNvPr id="19" name="Right Arrow 18"/>
          <p:cNvSpPr/>
          <p:nvPr/>
        </p:nvSpPr>
        <p:spPr>
          <a:xfrm rot="14209397">
            <a:off x="2570114" y="2626933"/>
            <a:ext cx="662459" cy="3116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0" name="Right Arrow 19"/>
          <p:cNvSpPr/>
          <p:nvPr/>
        </p:nvSpPr>
        <p:spPr>
          <a:xfrm rot="18909763" flipV="1">
            <a:off x="5025890" y="2697018"/>
            <a:ext cx="743225" cy="2972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7" name="Right Arrow 6"/>
          <p:cNvSpPr/>
          <p:nvPr/>
        </p:nvSpPr>
        <p:spPr>
          <a:xfrm rot="8280915">
            <a:off x="2352082" y="4182596"/>
            <a:ext cx="659588" cy="2228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3" name="Right Arrow 22"/>
          <p:cNvSpPr/>
          <p:nvPr/>
        </p:nvSpPr>
        <p:spPr>
          <a:xfrm rot="2513513" flipV="1">
            <a:off x="5281562" y="4000669"/>
            <a:ext cx="743225" cy="29722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04037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  <p:bldP spid="12" grpId="0" animBg="1"/>
      <p:bldP spid="19" grpId="0" animBg="1"/>
      <p:bldP spid="20" grpId="0" animBg="1"/>
      <p:bldP spid="7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09600" y="1752600"/>
            <a:ext cx="8382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</a:p>
          <a:p>
            <a:r>
              <a:rPr lang="bn-BD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সুতি ও লিনেন বস্ত্র এর বৈশিষ্ট্যের তুলনা কর ।</a:t>
            </a:r>
            <a:endParaRPr lang="bn-BD" sz="4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254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47800"/>
            <a:ext cx="7772400" cy="1470025"/>
          </a:xfrm>
        </p:spPr>
        <p:txBody>
          <a:bodyPr/>
          <a:lstStyle/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মূল্যায়ণ</a:t>
            </a:r>
            <a:endParaRPr lang="bn-BD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43200"/>
            <a:ext cx="6400800" cy="2667000"/>
          </a:xfrm>
        </p:spPr>
        <p:txBody>
          <a:bodyPr/>
          <a:lstStyle/>
          <a:p>
            <a:pPr algn="l"/>
            <a:r>
              <a:rPr lang="bn-BD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১।</a:t>
            </a:r>
            <a:r>
              <a:rPr lang="bn-BD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প্রাকৃতিক তন্তু কয় প্রকার  উল্লেখ কর ।</a:t>
            </a:r>
          </a:p>
          <a:p>
            <a:pPr algn="l"/>
            <a:r>
              <a:rPr lang="bn-BD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২।পশমি তন্তু কী  দিয়ে তৈরী হয়  ?</a:t>
            </a:r>
          </a:p>
          <a:p>
            <a:pPr algn="l"/>
            <a:r>
              <a:rPr lang="bn-BD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৩।রেশমী তন্তু  কী থেকে তৈরী হয় ?</a:t>
            </a:r>
          </a:p>
          <a:p>
            <a:pPr algn="l"/>
            <a:endParaRPr lang="bn-BD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452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38298"/>
            <a:ext cx="8229600" cy="1782762"/>
          </a:xfrm>
        </p:spPr>
        <p:txBody>
          <a:bodyPr>
            <a:norm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bn-BD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44072"/>
            <a:ext cx="8229600" cy="4525963"/>
          </a:xfrm>
        </p:spPr>
        <p:txBody>
          <a:bodyPr>
            <a:norm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বিভিন্ন প্রকার তন্তুর বৈশিষ্ট্য লিখ ।</a:t>
            </a:r>
            <a:endParaRPr lang="bn-BD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362200" y="1143000"/>
            <a:ext cx="4343400" cy="1219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73184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Punched Tape 5"/>
          <p:cNvSpPr/>
          <p:nvPr/>
        </p:nvSpPr>
        <p:spPr>
          <a:xfrm>
            <a:off x="1828800" y="1981200"/>
            <a:ext cx="4724400" cy="2133600"/>
          </a:xfrm>
          <a:prstGeom prst="flowChartPunchedTap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bn-BD" sz="115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396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1367</TotalTime>
  <Words>120</Words>
  <Application>Microsoft Office PowerPoint</Application>
  <PresentationFormat>On-screen Show (4:3)</PresentationFormat>
  <Paragraphs>31</Paragraphs>
  <Slides>11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Package</vt:lpstr>
      <vt:lpstr>PowerPoint Presentation</vt:lpstr>
      <vt:lpstr>PowerPoint Presentation</vt:lpstr>
      <vt:lpstr>চলো একটি ভিডিও দেখি</vt:lpstr>
      <vt:lpstr>PowerPoint Presentation</vt:lpstr>
      <vt:lpstr>শিখনফল</vt:lpstr>
      <vt:lpstr>PowerPoint Presentation</vt:lpstr>
      <vt:lpstr>PowerPoint Presentation</vt:lpstr>
      <vt:lpstr>PowerPoint Presentation</vt:lpstr>
      <vt:lpstr>মূল্যায়ণ</vt:lpstr>
      <vt:lpstr>বাড়ির কাজ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105</cp:revision>
  <dcterms:created xsi:type="dcterms:W3CDTF">2006-08-16T00:00:00Z</dcterms:created>
  <dcterms:modified xsi:type="dcterms:W3CDTF">2013-05-21T04:53:13Z</dcterms:modified>
</cp:coreProperties>
</file>